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30.892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32.231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32.791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43.785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44.571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49.076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49.417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51.093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8:38:51.624"/>
    </inkml:context>
    <inkml:brush xml:id="br0">
      <inkml:brushProperty name="width" value="0.025" units="cm"/>
      <inkml:brushProperty name="height" value="0.025" units="cm"/>
      <inkml:brushProperty name="color" value="#0099FF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2CFD-7425-CCE7-0CB6-492B59C2A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5E52D-5783-E2A6-D909-99D9FC454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EA7F-5562-2516-F2CA-EB5D3B1B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6085-D059-2CF8-FBFB-574D0672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0345B-11E4-2DC3-35D4-D1D5787D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16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6E03-38B8-45D6-E9B6-D52E206B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BF08E-80EC-8450-9805-72B457A39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F841C-4341-4933-DBDA-7CBC2783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08EFC-9C0A-4297-3917-C2CBDB8B5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19D3E-4F97-A2E1-7623-517EA51B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47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9BC59-F153-D1CA-737B-9EE976A946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BBD65-553B-1AFC-C8E5-7AD1E627C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63171-0709-04B4-19B5-9EB4A936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10733-3EF9-CE62-0B99-C01C5DB7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2D6A9-265D-D104-6332-B028FF60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49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A0FB-C317-4F78-41FA-804A1C90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2487-BF4F-1F3A-093D-77E8F3463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35438-5303-0898-66F5-30B07E0B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EAD76-0280-4E48-63AE-0BB08B9A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157CC-46A4-BFF4-F877-7F1D0202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74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EE09-44DA-7100-0661-CCDA83A1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935E-03F5-C7AD-C3F9-4C9B20566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76F2-E4AF-AC1A-61B7-0707E5E8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59B2-F387-15DF-1037-59DDB4E4C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4FC89-A40C-4836-4D83-AF9FBA36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673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C622-7126-3434-DAB6-8B73A356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E8BC-A6AF-CFA8-B30F-0BFFF920E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FA118-B9E6-7074-0D9E-843CAED2A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126F-D11C-0AB6-CD5C-B6DDF322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19106-C9A6-82C9-3A6E-B40AEEDCE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56BC7-90A7-767C-1D8B-26DB6BA8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48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8AB3-6B41-CE75-401F-68F76096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92051-7D11-8AC3-3C9F-C5B269BF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3F8A1-CAB3-228D-485C-8FB286349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A55B4-2CFE-6BAC-841A-24D6C0337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10437-6F1A-D982-4D61-441F7B7E4A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62488-495D-5A20-E3A3-51ABFAC3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B8A31-86BD-AB8C-D158-8FEDFCC2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AD78C-48F4-2D11-BE57-1A2F4DC2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04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2456-1189-51B8-F18A-01C3D56C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83D58-13E4-9747-BAF2-51B2133B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D7433-1D5D-652C-74D8-961AA61D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88D06-CDE0-E518-2153-AF3586F0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29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6BE58-55A4-F363-0BF0-6E40B1B9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E2351-0463-75D7-2AF4-18639D89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FCC02-C78B-961F-B5E7-32CD153C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59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4FEB-00D4-0529-85AF-07C0C32B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CC74-5897-C6E7-EE90-13BC44AB2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A05D3-28CB-395A-5ED9-2BCF28F4B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E3A2B-318C-A5AC-CFFE-84945765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CA95A-E31E-58AE-96A9-D8CE05F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51B0F-9537-B23A-9BF7-682992A0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32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5BED-8B6E-3A4F-4729-F1DCCA68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07C23-27E9-6F6D-FD3F-63F7E1895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21FC0-80FF-1DD8-A7AF-153B587AA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E7D15-7D26-4E45-2EE8-14531821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3A5C8-06DE-8604-7736-9D8E1363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C52A6-AC1B-2B24-D317-44A28F5C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90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DEBBE-EB44-75B7-25D0-182F83E5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A2B51-ED43-56B5-5B70-F7FB5F5C3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03B68-6DD7-C582-A6B4-ED23EF6BF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83106-2C59-4B91-8FF1-D3B973EA4F3C}" type="datetimeFigureOut">
              <a:rPr lang="fr-FR" smtClean="0"/>
              <a:t>07/09/2022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A06DC-5025-E4A1-636C-7ECE52489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D8158-9538-5609-13D0-F8D57506F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73A3A-1F67-4611-8885-02C2B0D3C5E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00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microsoft.com/office/2007/relationships/hdphoto" Target="../media/hdphoto2.wdp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D4F7F954-50B4-FDA2-274F-6D269BA3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344" r="94375">
                        <a14:foregroundMark x1="7396" y1="24740" x2="10677" y2="78385"/>
                        <a14:foregroundMark x1="10313" y1="49115" x2="14844" y2="67240"/>
                        <a14:foregroundMark x1="12760" y1="68802" x2="12760" y2="46458"/>
                        <a14:foregroundMark x1="12760" y1="46458" x2="12760" y2="46458"/>
                        <a14:foregroundMark x1="93595" y1="59479" x2="93906" y2="66146"/>
                        <a14:foregroundMark x1="91719" y1="19219" x2="93595" y2="59479"/>
                        <a14:foregroundMark x1="93073" y1="31094" x2="94427" y2="21406"/>
                        <a14:foregroundMark x1="13854" y1="70729" x2="12500" y2="45625"/>
                        <a14:foregroundMark x1="11406" y1="69063" x2="10990" y2="47188"/>
                        <a14:foregroundMark x1="10990" y1="47188" x2="11146" y2="49167"/>
                        <a14:foregroundMark x1="11667" y1="70990" x2="15729" y2="70990"/>
                        <a14:foregroundMark x1="10313" y1="46198" x2="13542" y2="48854"/>
                        <a14:foregroundMark x1="11198" y1="68177" x2="12031" y2="46406"/>
                        <a14:foregroundMark x1="12031" y1="46406" x2="11354" y2="48542"/>
                        <a14:foregroundMark x1="10677" y1="43229" x2="11198" y2="49219"/>
                        <a14:foregroundMark x1="10938" y1="54427" x2="11458" y2="73958"/>
                        <a14:foregroundMark x1="7344" y1="73958" x2="7396" y2="75885"/>
                        <a14:foregroundMark x1="94271" y1="67083" x2="93229" y2="62240"/>
                        <a14:backgroundMark x1="8229" y1="24323" x2="8229" y2="24323"/>
                        <a14:backgroundMark x1="94167" y1="59479" x2="94167" y2="59479"/>
                        <a14:backgroundMark x1="93646" y1="59635" x2="93646" y2="59635"/>
                        <a14:backgroundMark x1="93750" y1="60052" x2="93750" y2="59479"/>
                      </a14:backgroundRemoval>
                    </a14:imgEffect>
                    <a14:imgEffect>
                      <a14:artisticMarker trans="54000"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5" y="1536233"/>
            <a:ext cx="2261701" cy="2261701"/>
          </a:xfrm>
          <a:prstGeom prst="rect">
            <a:avLst/>
          </a:prstGeom>
        </p:spPr>
      </p:pic>
      <p:pic>
        <p:nvPicPr>
          <p:cNvPr id="7" name="Picture 6" descr="A picture containing text, water, wave, shore&#10;&#10;Description automatically generated">
            <a:extLst>
              <a:ext uri="{FF2B5EF4-FFF2-40B4-BE49-F238E27FC236}">
                <a16:creationId xmlns:a16="http://schemas.microsoft.com/office/drawing/2014/main" id="{DF0ECB16-8DF6-8FD6-7F28-E9B5B9EE0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1" y="873760"/>
            <a:ext cx="5851876" cy="59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ter, wave, shore&#10;&#10;Description automatically generated">
            <a:extLst>
              <a:ext uri="{FF2B5EF4-FFF2-40B4-BE49-F238E27FC236}">
                <a16:creationId xmlns:a16="http://schemas.microsoft.com/office/drawing/2014/main" id="{93CF46E0-4F2E-6874-2744-307D3FF8D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35" t="551" r="8396" b="636"/>
          <a:stretch/>
        </p:blipFill>
        <p:spPr>
          <a:xfrm>
            <a:off x="965200" y="358140"/>
            <a:ext cx="4826000" cy="5913120"/>
          </a:xfrm>
          <a:prstGeom prst="rect">
            <a:avLst/>
          </a:prstGeom>
        </p:spPr>
      </p:pic>
      <p:pic>
        <p:nvPicPr>
          <p:cNvPr id="13" name="Picture 12" descr="A picture containing text, water, wave, shore&#10;&#10;Description automatically generated">
            <a:extLst>
              <a:ext uri="{FF2B5EF4-FFF2-40B4-BE49-F238E27FC236}">
                <a16:creationId xmlns:a16="http://schemas.microsoft.com/office/drawing/2014/main" id="{7651936B-76E1-EA3C-E7E4-1B3BF4378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35" t="551" r="8396" b="636"/>
          <a:stretch/>
        </p:blipFill>
        <p:spPr>
          <a:xfrm flipH="1">
            <a:off x="5791200" y="358140"/>
            <a:ext cx="4826000" cy="5913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F69E23-0306-AD56-9C39-60DACD0583FB}"/>
                  </a:ext>
                </a:extLst>
              </p14:cNvPr>
              <p14:cNvContentPartPr/>
              <p14:nvPr/>
            </p14:nvContentPartPr>
            <p14:xfrm>
              <a:off x="8391760" y="580132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F69E23-0306-AD56-9C39-60DACD0583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7440" y="579700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5D8D02-0A06-8F87-541C-B0CD8622003B}"/>
                  </a:ext>
                </a:extLst>
              </p14:cNvPr>
              <p14:cNvContentPartPr/>
              <p14:nvPr/>
            </p14:nvContentPartPr>
            <p14:xfrm>
              <a:off x="6644680" y="554752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5D8D02-0A06-8F87-541C-B0CD862200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0360" y="554320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761354-5DD2-E1C3-6910-D94D9684352C}"/>
                  </a:ext>
                </a:extLst>
              </p14:cNvPr>
              <p14:cNvContentPartPr/>
              <p14:nvPr/>
            </p14:nvContentPartPr>
            <p14:xfrm>
              <a:off x="4450120" y="484624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761354-5DD2-E1C3-6910-D94D968435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800" y="4841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362829-2309-2FE9-E0E8-B0B627AE7E48}"/>
                  </a:ext>
                </a:extLst>
              </p14:cNvPr>
              <p14:cNvContentPartPr/>
              <p14:nvPr/>
            </p14:nvContentPartPr>
            <p14:xfrm>
              <a:off x="2326480" y="376912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362829-2309-2FE9-E0E8-B0B627AE7E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2160" y="376480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298BEB-6352-D460-D2FD-17AC99D6BEFE}"/>
                  </a:ext>
                </a:extLst>
              </p14:cNvPr>
              <p14:cNvContentPartPr/>
              <p14:nvPr/>
            </p14:nvContentPartPr>
            <p14:xfrm>
              <a:off x="7081360" y="483616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298BEB-6352-D460-D2FD-17AC99D6BE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7040" y="483184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623D7C9-0758-4BB4-8055-F0054B4AC1B0}"/>
              </a:ext>
            </a:extLst>
          </p:cNvPr>
          <p:cNvGrpSpPr/>
          <p:nvPr/>
        </p:nvGrpSpPr>
        <p:grpSpPr>
          <a:xfrm>
            <a:off x="5547400" y="3423880"/>
            <a:ext cx="360" cy="360"/>
            <a:chOff x="5547400" y="342388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86EC04-594B-59AE-EC26-52A52B4BCB79}"/>
                    </a:ext>
                  </a:extLst>
                </p14:cNvPr>
                <p14:cNvContentPartPr/>
                <p14:nvPr/>
              </p14:nvContentPartPr>
              <p14:xfrm>
                <a:off x="5547400" y="342388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86EC04-594B-59AE-EC26-52A52B4BCB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3080" y="34195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2246C5-0C56-108F-38F8-AEA20C79771A}"/>
                    </a:ext>
                  </a:extLst>
                </p14:cNvPr>
                <p14:cNvContentPartPr/>
                <p14:nvPr/>
              </p14:nvContentPartPr>
              <p14:xfrm>
                <a:off x="5547400" y="3423880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2246C5-0C56-108F-38F8-AEA20C7977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43080" y="34195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00758A7-6BBD-ED6F-DD9E-362CEA59866A}"/>
                  </a:ext>
                </a:extLst>
              </p14:cNvPr>
              <p14:cNvContentPartPr/>
              <p14:nvPr/>
            </p14:nvContentPartPr>
            <p14:xfrm>
              <a:off x="6481760" y="249940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00758A7-6BBD-ED6F-DD9E-362CEA598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7440" y="2495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6BF4275-E44B-CE02-98E0-940CCAEC9D54}"/>
                  </a:ext>
                </a:extLst>
              </p14:cNvPr>
              <p14:cNvContentPartPr/>
              <p14:nvPr/>
            </p14:nvContentPartPr>
            <p14:xfrm>
              <a:off x="4196120" y="2580400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6BF4275-E44B-CE02-98E0-940CCAEC9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800" y="257608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 descr="A picture containing text, water, wave, shore&#10;&#10;Description automatically generated">
            <a:extLst>
              <a:ext uri="{FF2B5EF4-FFF2-40B4-BE49-F238E27FC236}">
                <a16:creationId xmlns:a16="http://schemas.microsoft.com/office/drawing/2014/main" id="{038256B2-CD96-D621-58D7-2C8EC4F1B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35" t="97510" r="89002" b="1266"/>
          <a:stretch/>
        </p:blipFill>
        <p:spPr>
          <a:xfrm flipH="1">
            <a:off x="5736690" y="6198870"/>
            <a:ext cx="109020" cy="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6B5CFF6-C14A-00B3-EAFC-6D4B0A007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5425" y="1007268"/>
            <a:ext cx="9686925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1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Le Chevert</dc:creator>
  <cp:lastModifiedBy>Charles Le Chevert</cp:lastModifiedBy>
  <cp:revision>1</cp:revision>
  <dcterms:created xsi:type="dcterms:W3CDTF">2022-09-07T15:27:22Z</dcterms:created>
  <dcterms:modified xsi:type="dcterms:W3CDTF">2022-09-07T20:34:23Z</dcterms:modified>
</cp:coreProperties>
</file>